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7" autoAdjust="0"/>
    <p:restoredTop sz="94622" autoAdjust="0"/>
  </p:normalViewPr>
  <p:slideViewPr>
    <p:cSldViewPr>
      <p:cViewPr varScale="1">
        <p:scale>
          <a:sx n="74" d="100"/>
          <a:sy n="74" d="100"/>
        </p:scale>
        <p:origin x="3108" y="60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1C9E0-51AA-445D-90B1-BC2896D33DE9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85975" y="739775"/>
            <a:ext cx="2563813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7888"/>
            <a:ext cx="5389563" cy="4441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188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FF226-51BD-4AD5-80DB-FC37362728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124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FF226-51BD-4AD5-80DB-FC373627288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386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22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921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0292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93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33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587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1277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177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0156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8738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69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B1660-55A5-424F-9C55-460188614C7A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6365D-2C01-4D9D-BDB0-CBA1B59F1E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1884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21520" y="1784648"/>
            <a:ext cx="6102000" cy="1661993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square" rtlCol="0" anchor="ctr">
            <a:normAutofit lnSpcReduction="10000"/>
          </a:bodyPr>
          <a:lstStyle/>
          <a:p>
            <a:r>
              <a:rPr lang="ja-JP" altLang="en-US" sz="1400" b="1" dirty="0">
                <a:ea typeface="BIZ UDゴシック" panose="020B0400000000000000" pitchFamily="49" charset="-128"/>
              </a:rPr>
              <a:t>　</a:t>
            </a:r>
            <a:r>
              <a:rPr lang="en-US" altLang="ja-JP" sz="1400" b="1" dirty="0">
                <a:ea typeface="BIZ UDゴシック" panose="020B0400000000000000" pitchFamily="49" charset="-128"/>
              </a:rPr>
              <a:t>2026</a:t>
            </a:r>
            <a:r>
              <a:rPr lang="ja-JP" altLang="en-US" sz="1400" b="1" dirty="0">
                <a:ea typeface="BIZ UDゴシック" panose="020B0400000000000000" pitchFamily="49" charset="-128"/>
              </a:rPr>
              <a:t>年度　就職フェア（学内合同企業説明会）　</a:t>
            </a:r>
            <a:r>
              <a:rPr lang="en-US" altLang="ja-JP" sz="1400" b="1" dirty="0">
                <a:ea typeface="BIZ UDゴシック" panose="020B0400000000000000" pitchFamily="49" charset="-128"/>
              </a:rPr>
              <a:t>※28</a:t>
            </a:r>
            <a:r>
              <a:rPr lang="ja-JP" altLang="en-US" sz="1400" b="1" dirty="0">
                <a:ea typeface="BIZ UDゴシック" panose="020B0400000000000000" pitchFamily="49" charset="-128"/>
              </a:rPr>
              <a:t>卒対象</a:t>
            </a:r>
            <a:endParaRPr lang="en-US" altLang="ja-JP" sz="1400" b="1" dirty="0">
              <a:ea typeface="BIZ UDゴシック" panose="020B0400000000000000" pitchFamily="49" charset="-128"/>
            </a:endParaRPr>
          </a:p>
          <a:p>
            <a:r>
              <a:rPr lang="ja-JP" altLang="en-US" sz="1400" b="1" dirty="0">
                <a:ea typeface="BIZ UDゴシック" panose="020B0400000000000000" pitchFamily="49" charset="-128"/>
              </a:rPr>
              <a:t>　日　　時 ： </a:t>
            </a:r>
            <a:r>
              <a:rPr lang="en-US" altLang="ja-JP" sz="1400" b="1" dirty="0">
                <a:ea typeface="BIZ UDゴシック" panose="020B0400000000000000" pitchFamily="49" charset="-128"/>
              </a:rPr>
              <a:t>2027</a:t>
            </a:r>
            <a:r>
              <a:rPr lang="ja-JP" altLang="en-US" sz="1400" b="1" dirty="0">
                <a:ea typeface="BIZ UDゴシック" panose="020B0400000000000000" pitchFamily="49" charset="-128"/>
              </a:rPr>
              <a:t>年２月５日（金）</a:t>
            </a:r>
            <a:r>
              <a:rPr lang="en-US" altLang="ja-JP" sz="1400" b="1" dirty="0">
                <a:ea typeface="BIZ UDゴシック" panose="020B0400000000000000" pitchFamily="49" charset="-128"/>
              </a:rPr>
              <a:t>12</a:t>
            </a:r>
            <a:r>
              <a:rPr lang="ja-JP" altLang="en-US" sz="1400" b="1" dirty="0">
                <a:ea typeface="BIZ UDゴシック" panose="020B0400000000000000" pitchFamily="49" charset="-128"/>
              </a:rPr>
              <a:t>：</a:t>
            </a:r>
            <a:r>
              <a:rPr lang="en-US" altLang="ja-JP" sz="1400" b="1" dirty="0">
                <a:ea typeface="BIZ UDゴシック" panose="020B0400000000000000" pitchFamily="49" charset="-128"/>
              </a:rPr>
              <a:t>00</a:t>
            </a:r>
            <a:r>
              <a:rPr lang="ja-JP" altLang="en-US" sz="1400" b="1" dirty="0">
                <a:ea typeface="BIZ UDゴシック" panose="020B0400000000000000" pitchFamily="49" charset="-128"/>
              </a:rPr>
              <a:t>～</a:t>
            </a:r>
            <a:r>
              <a:rPr lang="en-US" altLang="ja-JP" sz="1400" b="1" dirty="0">
                <a:ea typeface="BIZ UDゴシック" panose="020B0400000000000000" pitchFamily="49" charset="-128"/>
              </a:rPr>
              <a:t>16</a:t>
            </a:r>
            <a:r>
              <a:rPr lang="ja-JP" altLang="en-US" sz="1400" b="1" dirty="0">
                <a:ea typeface="BIZ UDゴシック" panose="020B0400000000000000" pitchFamily="49" charset="-128"/>
              </a:rPr>
              <a:t>：</a:t>
            </a:r>
            <a:r>
              <a:rPr lang="en-US" altLang="ja-JP" sz="1400" b="1" dirty="0">
                <a:ea typeface="BIZ UDゴシック" panose="020B0400000000000000" pitchFamily="49" charset="-128"/>
              </a:rPr>
              <a:t>00</a:t>
            </a:r>
          </a:p>
          <a:p>
            <a:r>
              <a:rPr lang="ja-JP" altLang="en-US" sz="1400" b="1" dirty="0">
                <a:ea typeface="BIZ UDゴシック" panose="020B0400000000000000" pitchFamily="49" charset="-128"/>
              </a:rPr>
              <a:t>　受付期間 ： </a:t>
            </a:r>
            <a:r>
              <a:rPr lang="en-US" altLang="ja-JP" sz="1400" b="1" dirty="0">
                <a:ea typeface="BIZ UDゴシック" panose="020B0400000000000000" pitchFamily="49" charset="-128"/>
              </a:rPr>
              <a:t>2026</a:t>
            </a:r>
            <a:r>
              <a:rPr lang="ja-JP" altLang="en-US" sz="1400" b="1" dirty="0">
                <a:ea typeface="BIZ UDゴシック" panose="020B0400000000000000" pitchFamily="49" charset="-128"/>
              </a:rPr>
              <a:t>年</a:t>
            </a:r>
            <a:r>
              <a:rPr lang="en-US" altLang="ja-JP" sz="1400" b="1" dirty="0">
                <a:ea typeface="BIZ UDゴシック" panose="020B0400000000000000" pitchFamily="49" charset="-128"/>
              </a:rPr>
              <a:t>11</a:t>
            </a:r>
            <a:r>
              <a:rPr lang="ja-JP" altLang="en-US" sz="1400" b="1" dirty="0">
                <a:ea typeface="BIZ UDゴシック" panose="020B0400000000000000" pitchFamily="49" charset="-128"/>
              </a:rPr>
              <a:t>月 </a:t>
            </a:r>
            <a:r>
              <a:rPr lang="en-US" altLang="ja-JP" sz="1400" b="1" dirty="0">
                <a:ea typeface="BIZ UDゴシック" panose="020B0400000000000000" pitchFamily="49" charset="-128"/>
              </a:rPr>
              <a:t>9</a:t>
            </a:r>
            <a:r>
              <a:rPr lang="ja-JP" altLang="en-US" sz="1400" b="1" dirty="0">
                <a:ea typeface="BIZ UDゴシック" panose="020B0400000000000000" pitchFamily="49" charset="-128"/>
              </a:rPr>
              <a:t>日（月）～</a:t>
            </a:r>
            <a:r>
              <a:rPr lang="en-US" altLang="ja-JP" sz="1400" b="1" dirty="0">
                <a:ea typeface="BIZ UDゴシック" panose="020B0400000000000000" pitchFamily="49" charset="-128"/>
              </a:rPr>
              <a:t>11</a:t>
            </a:r>
            <a:r>
              <a:rPr lang="ja-JP" altLang="en-US" sz="1400" b="1" dirty="0">
                <a:ea typeface="BIZ UDゴシック" panose="020B0400000000000000" pitchFamily="49" charset="-128"/>
              </a:rPr>
              <a:t>月</a:t>
            </a:r>
            <a:r>
              <a:rPr lang="en-US" altLang="ja-JP" sz="1400" b="1" dirty="0">
                <a:ea typeface="BIZ UDゴシック" panose="020B0400000000000000" pitchFamily="49" charset="-128"/>
              </a:rPr>
              <a:t>27</a:t>
            </a:r>
            <a:r>
              <a:rPr lang="ja-JP" altLang="en-US" sz="1400" b="1" dirty="0">
                <a:ea typeface="BIZ UDゴシック" panose="020B0400000000000000" pitchFamily="49" charset="-128"/>
              </a:rPr>
              <a:t>日（金）</a:t>
            </a:r>
            <a:endParaRPr lang="en-US" altLang="ja-JP" sz="1400" b="1" dirty="0">
              <a:ea typeface="BIZ UDゴシック" panose="020B0400000000000000" pitchFamily="49" charset="-128"/>
            </a:endParaRPr>
          </a:p>
          <a:p>
            <a:r>
              <a:rPr lang="ja-JP" altLang="en-US" sz="1400" b="1" dirty="0">
                <a:ea typeface="BIZ UDゴシック" panose="020B0400000000000000" pitchFamily="49" charset="-128"/>
              </a:rPr>
              <a:t>　参加可否の通知 ： </a:t>
            </a:r>
            <a:r>
              <a:rPr lang="en-US" altLang="ja-JP" sz="1400" b="1" dirty="0">
                <a:ea typeface="BIZ UDゴシック" panose="020B0400000000000000" pitchFamily="49" charset="-128"/>
              </a:rPr>
              <a:t>2026</a:t>
            </a:r>
            <a:r>
              <a:rPr lang="ja-JP" altLang="en-US" sz="1400" b="1" dirty="0">
                <a:ea typeface="BIZ UDゴシック" panose="020B0400000000000000" pitchFamily="49" charset="-128"/>
              </a:rPr>
              <a:t>年</a:t>
            </a:r>
            <a:r>
              <a:rPr lang="en-US" altLang="ja-JP" sz="1400" b="1" dirty="0">
                <a:ea typeface="BIZ UDゴシック" panose="020B0400000000000000" pitchFamily="49" charset="-128"/>
              </a:rPr>
              <a:t>12</a:t>
            </a:r>
            <a:r>
              <a:rPr lang="ja-JP" altLang="en-US" sz="1400" b="1" dirty="0">
                <a:ea typeface="BIZ UDゴシック" panose="020B0400000000000000" pitchFamily="49" charset="-128"/>
              </a:rPr>
              <a:t>月</a:t>
            </a:r>
            <a:r>
              <a:rPr lang="en-US" altLang="ja-JP" sz="1400" b="1" dirty="0">
                <a:ea typeface="BIZ UDゴシック" panose="020B0400000000000000" pitchFamily="49" charset="-128"/>
              </a:rPr>
              <a:t>7</a:t>
            </a:r>
            <a:r>
              <a:rPr lang="ja-JP" altLang="en-US" sz="1400" b="1" dirty="0">
                <a:ea typeface="BIZ UDゴシック" panose="020B0400000000000000" pitchFamily="49" charset="-128"/>
              </a:rPr>
              <a:t>日頃予定　</a:t>
            </a:r>
            <a:r>
              <a:rPr lang="en-US" altLang="ja-JP" sz="900" b="1" dirty="0">
                <a:ea typeface="BIZ UDゴシック" panose="020B0400000000000000" pitchFamily="49" charset="-128"/>
              </a:rPr>
              <a:t>※</a:t>
            </a:r>
            <a:r>
              <a:rPr lang="ja-JP" altLang="en-US" sz="900" b="1" dirty="0">
                <a:ea typeface="BIZ UDゴシック" panose="020B0400000000000000" pitchFamily="49" charset="-128"/>
              </a:rPr>
              <a:t>あくまで予定となります。</a:t>
            </a:r>
            <a:endParaRPr lang="en-US" altLang="ja-JP" sz="900" b="1" dirty="0">
              <a:ea typeface="BIZ UDゴシック" panose="020B0400000000000000" pitchFamily="49" charset="-128"/>
            </a:endParaRPr>
          </a:p>
          <a:p>
            <a:endParaRPr lang="en-US" altLang="ja-JP" sz="1400" b="1" dirty="0">
              <a:ea typeface="BIZ UDゴシック" panose="020B0400000000000000" pitchFamily="49" charset="-128"/>
            </a:endParaRPr>
          </a:p>
          <a:p>
            <a:r>
              <a:rPr lang="ja-JP" altLang="en-US" sz="1200" dirty="0">
                <a:ea typeface="BIZ UDゴシック" panose="020B0400000000000000" pitchFamily="49" charset="-128"/>
              </a:rPr>
              <a:t>　参加を希望される場合は、別途資料①と資料②を必ずご確認の上、</a:t>
            </a:r>
            <a:endParaRPr lang="en-US" altLang="ja-JP" sz="1200" dirty="0">
              <a:ea typeface="BIZ UDゴシック" panose="020B0400000000000000" pitchFamily="49" charset="-128"/>
            </a:endParaRPr>
          </a:p>
          <a:p>
            <a:r>
              <a:rPr lang="ja-JP" altLang="en-US" sz="1200" dirty="0">
                <a:ea typeface="BIZ UDゴシック" panose="020B0400000000000000" pitchFamily="49" charset="-128"/>
              </a:rPr>
              <a:t>　下記必要事項をご記入いただき、メールにてお申し込みください。</a:t>
            </a:r>
            <a:endParaRPr lang="en-US" altLang="ja-JP" sz="1200" dirty="0">
              <a:ea typeface="BIZ UDゴシック" panose="020B0400000000000000" pitchFamily="49" charset="-128"/>
            </a:endParaRPr>
          </a:p>
          <a:p>
            <a:r>
              <a:rPr kumimoji="1" lang="ja-JP" altLang="en-US" sz="1200" dirty="0">
                <a:ea typeface="BIZ UDゴシック" panose="020B0400000000000000" pitchFamily="49" charset="-128"/>
              </a:rPr>
              <a:t>　</a:t>
            </a:r>
            <a:r>
              <a:rPr kumimoji="1" lang="en-US" altLang="ja-JP" sz="1200" dirty="0">
                <a:ea typeface="BIZ UDゴシック" panose="020B0400000000000000" pitchFamily="49" charset="-128"/>
              </a:rPr>
              <a:t>※</a:t>
            </a:r>
            <a:r>
              <a:rPr kumimoji="1" lang="ja-JP" altLang="en-US" sz="1200" dirty="0">
                <a:ea typeface="BIZ UDゴシック" panose="020B0400000000000000" pitchFamily="49" charset="-128"/>
              </a:rPr>
              <a:t>印の項目は、必須項目となります</a:t>
            </a:r>
            <a:r>
              <a:rPr kumimoji="1" lang="ja-JP" altLang="en-US" sz="1200" b="1" dirty="0">
                <a:ea typeface="BIZ UDゴシック" panose="020B0400000000000000" pitchFamily="49" charset="-128"/>
              </a:rPr>
              <a:t>。</a:t>
            </a:r>
            <a:endParaRPr kumimoji="1" lang="en-US" altLang="ja-JP" sz="1200" b="1" dirty="0">
              <a:ea typeface="BIZ UDゴシック" panose="020B0400000000000000" pitchFamily="49" charset="-128"/>
            </a:endParaRPr>
          </a:p>
        </p:txBody>
      </p:sp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304205"/>
              </p:ext>
            </p:extLst>
          </p:nvPr>
        </p:nvGraphicFramePr>
        <p:xfrm>
          <a:off x="409655" y="3584848"/>
          <a:ext cx="6115689" cy="403735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1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8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05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企業名</a:t>
                      </a:r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※</a:t>
                      </a:r>
                      <a:endParaRPr kumimoji="1" lang="ja-JP" altLang="en-US" sz="13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5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担当者名</a:t>
                      </a:r>
                      <a:r>
                        <a:rPr kumimoji="1" lang="en-US" altLang="ja-JP" sz="130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※</a:t>
                      </a:r>
                      <a:endParaRPr kumimoji="1" lang="ja-JP" altLang="en-US" sz="13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5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連絡先</a:t>
                      </a:r>
                      <a:r>
                        <a:rPr kumimoji="1" lang="en-US" altLang="ja-JP" sz="130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※</a:t>
                      </a:r>
                      <a:endParaRPr kumimoji="1" lang="ja-JP" altLang="en-US" sz="13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</a:rPr>
                        <a:t>TEL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：　　　　　　　　　　　　　　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</a:rPr>
                        <a:t>MAIL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：</a:t>
                      </a: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75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30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対象学科</a:t>
                      </a:r>
                      <a:r>
                        <a:rPr kumimoji="1" lang="en-US" altLang="ja-JP" sz="130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※</a:t>
                      </a:r>
                      <a:endParaRPr kumimoji="1" lang="ja-JP" altLang="en-US" sz="13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□生産技術　　　□電気エネルギー制御　□電子情報技術　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□物流情報　　　□住居環境　　　　　□ホテルビジネス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□生産機械ｼｽﾃﾑ技術　（応用） 　　　□生産電気ｼｽﾃﾑ技術（応用）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□生産電子情報ｼｽﾃﾑ技術（応用） 　□科不問</a:t>
                      </a: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030">
                <a:tc>
                  <a:txBody>
                    <a:bodyPr/>
                    <a:lstStyle/>
                    <a:p>
                      <a:pPr algn="ctr"/>
                      <a:endParaRPr kumimoji="1" lang="ja-JP" altLang="en-US" sz="300" dirty="0">
                        <a:solidFill>
                          <a:schemeClr val="tx1"/>
                        </a:solidFill>
                      </a:endParaRPr>
                    </a:p>
                  </a:txBody>
                  <a:tcPr marL="103541" marR="103541" marT="56085" marB="56085" anchor="ctr">
                    <a:lnL w="63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00" dirty="0">
                        <a:solidFill>
                          <a:schemeClr val="tx1"/>
                        </a:solidFill>
                      </a:endParaRPr>
                    </a:p>
                  </a:txBody>
                  <a:tcPr marL="103541" marR="103541" marT="56085" marB="56085" anchor="ctr">
                    <a:lnL w="63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0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採用予定人数</a:t>
                      </a: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0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募集職種</a:t>
                      </a:r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※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0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採用スケジュール</a:t>
                      </a: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2" name="グループ化 1"/>
          <p:cNvGrpSpPr/>
          <p:nvPr/>
        </p:nvGrpSpPr>
        <p:grpSpPr>
          <a:xfrm>
            <a:off x="3175713" y="776536"/>
            <a:ext cx="3349631" cy="864096"/>
            <a:chOff x="2470456" y="1130937"/>
            <a:chExt cx="4164213" cy="1094267"/>
          </a:xfrm>
        </p:grpSpPr>
        <p:sp>
          <p:nvSpPr>
            <p:cNvPr id="61" name="直方体 60"/>
            <p:cNvSpPr/>
            <p:nvPr/>
          </p:nvSpPr>
          <p:spPr>
            <a:xfrm>
              <a:off x="2470456" y="1130937"/>
              <a:ext cx="1033784" cy="1094267"/>
            </a:xfrm>
            <a:prstGeom prst="cub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000" dirty="0"/>
                <a:t>申</a:t>
              </a:r>
            </a:p>
          </p:txBody>
        </p:sp>
        <p:sp>
          <p:nvSpPr>
            <p:cNvPr id="62" name="直方体 61"/>
            <p:cNvSpPr/>
            <p:nvPr/>
          </p:nvSpPr>
          <p:spPr>
            <a:xfrm>
              <a:off x="3261428" y="1130937"/>
              <a:ext cx="1033784" cy="1094267"/>
            </a:xfrm>
            <a:prstGeom prst="cub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000" dirty="0"/>
                <a:t>込</a:t>
              </a:r>
              <a:endParaRPr kumimoji="1" lang="ja-JP" altLang="en-US" sz="4000" dirty="0"/>
            </a:p>
          </p:txBody>
        </p:sp>
        <p:sp>
          <p:nvSpPr>
            <p:cNvPr id="63" name="直方体 62"/>
            <p:cNvSpPr/>
            <p:nvPr/>
          </p:nvSpPr>
          <p:spPr>
            <a:xfrm>
              <a:off x="4052400" y="1130937"/>
              <a:ext cx="1033784" cy="1094267"/>
            </a:xfrm>
            <a:prstGeom prst="cub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000" dirty="0"/>
                <a:t>み</a:t>
              </a:r>
              <a:endParaRPr kumimoji="1" lang="ja-JP" altLang="en-US" sz="4000" dirty="0"/>
            </a:p>
          </p:txBody>
        </p:sp>
        <p:sp>
          <p:nvSpPr>
            <p:cNvPr id="64" name="直方体 63"/>
            <p:cNvSpPr/>
            <p:nvPr/>
          </p:nvSpPr>
          <p:spPr>
            <a:xfrm>
              <a:off x="4842288" y="1130937"/>
              <a:ext cx="1033784" cy="1094267"/>
            </a:xfrm>
            <a:prstGeom prst="cub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000" dirty="0"/>
                <a:t>用</a:t>
              </a:r>
              <a:endParaRPr kumimoji="1" lang="ja-JP" altLang="en-US" sz="4000" dirty="0"/>
            </a:p>
          </p:txBody>
        </p:sp>
        <p:sp>
          <p:nvSpPr>
            <p:cNvPr id="65" name="直方体 64"/>
            <p:cNvSpPr/>
            <p:nvPr/>
          </p:nvSpPr>
          <p:spPr>
            <a:xfrm>
              <a:off x="5600885" y="1130937"/>
              <a:ext cx="1033784" cy="1094267"/>
            </a:xfrm>
            <a:prstGeom prst="cub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4000" dirty="0"/>
                <a:t>紙</a:t>
              </a:r>
              <a:endParaRPr kumimoji="1" lang="ja-JP" altLang="en-US" sz="4000" dirty="0"/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2564904" y="137114"/>
            <a:ext cx="3315490" cy="855446"/>
            <a:chOff x="1700808" y="305735"/>
            <a:chExt cx="4175264" cy="1094267"/>
          </a:xfrm>
        </p:grpSpPr>
        <p:sp>
          <p:nvSpPr>
            <p:cNvPr id="46" name="直方体 45"/>
            <p:cNvSpPr/>
            <p:nvPr/>
          </p:nvSpPr>
          <p:spPr>
            <a:xfrm>
              <a:off x="1700808" y="305735"/>
              <a:ext cx="1033784" cy="1094267"/>
            </a:xfrm>
            <a:prstGeom prst="cub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000" dirty="0"/>
                <a:t>企</a:t>
              </a:r>
            </a:p>
          </p:txBody>
        </p:sp>
        <p:sp>
          <p:nvSpPr>
            <p:cNvPr id="47" name="直方体 46"/>
            <p:cNvSpPr/>
            <p:nvPr/>
          </p:nvSpPr>
          <p:spPr>
            <a:xfrm>
              <a:off x="2470456" y="305735"/>
              <a:ext cx="1033784" cy="1094267"/>
            </a:xfrm>
            <a:prstGeom prst="cub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000" dirty="0"/>
                <a:t>業</a:t>
              </a:r>
            </a:p>
          </p:txBody>
        </p:sp>
        <p:sp>
          <p:nvSpPr>
            <p:cNvPr id="48" name="直方体 47"/>
            <p:cNvSpPr/>
            <p:nvPr/>
          </p:nvSpPr>
          <p:spPr>
            <a:xfrm>
              <a:off x="3261428" y="305735"/>
              <a:ext cx="1033784" cy="1094267"/>
            </a:xfrm>
            <a:prstGeom prst="cub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000" dirty="0"/>
                <a:t>説</a:t>
              </a:r>
            </a:p>
          </p:txBody>
        </p:sp>
        <p:sp>
          <p:nvSpPr>
            <p:cNvPr id="50" name="直方体 49"/>
            <p:cNvSpPr/>
            <p:nvPr/>
          </p:nvSpPr>
          <p:spPr>
            <a:xfrm>
              <a:off x="4052400" y="305735"/>
              <a:ext cx="1033784" cy="1094267"/>
            </a:xfrm>
            <a:prstGeom prst="cub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000" dirty="0"/>
                <a:t>明</a:t>
              </a:r>
            </a:p>
          </p:txBody>
        </p:sp>
        <p:sp>
          <p:nvSpPr>
            <p:cNvPr id="51" name="直方体 50"/>
            <p:cNvSpPr/>
            <p:nvPr/>
          </p:nvSpPr>
          <p:spPr>
            <a:xfrm>
              <a:off x="4842288" y="305735"/>
              <a:ext cx="1033784" cy="1094267"/>
            </a:xfrm>
            <a:prstGeom prst="cub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000" dirty="0"/>
                <a:t>会</a:t>
              </a:r>
            </a:p>
          </p:txBody>
        </p:sp>
      </p:grpSp>
      <p:sp>
        <p:nvSpPr>
          <p:cNvPr id="73" name="正方形/長方形 72"/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353982" y="8625408"/>
            <a:ext cx="25040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沖縄職業能力開発大学校</a:t>
            </a:r>
            <a:endParaRPr lang="en-US" altLang="ja-JP" sz="1400" dirty="0"/>
          </a:p>
          <a:p>
            <a:r>
              <a:rPr kumimoji="1" lang="ja-JP" altLang="en-US" sz="1400" dirty="0"/>
              <a:t>学務課　</a:t>
            </a:r>
            <a:r>
              <a:rPr lang="ja-JP" altLang="en-US" sz="1400" dirty="0"/>
              <a:t>担当：花城</a:t>
            </a:r>
            <a:endParaRPr kumimoji="1" lang="en-US" altLang="ja-JP" sz="1400" dirty="0"/>
          </a:p>
          <a:p>
            <a:r>
              <a:rPr lang="en-US" altLang="ja-JP" sz="1400" dirty="0"/>
              <a:t>TEL</a:t>
            </a:r>
            <a:r>
              <a:rPr lang="ja-JP" altLang="en-US" sz="1400" dirty="0"/>
              <a:t>：</a:t>
            </a:r>
            <a:r>
              <a:rPr lang="en-US" altLang="ja-JP" sz="1400" dirty="0"/>
              <a:t>098-934-4808</a:t>
            </a:r>
            <a:r>
              <a:rPr lang="ja-JP" altLang="en-US" sz="1400" dirty="0"/>
              <a:t>（直通）</a:t>
            </a:r>
            <a:endParaRPr kumimoji="1" lang="en-US" altLang="ja-JP" sz="1400" dirty="0"/>
          </a:p>
          <a:p>
            <a:r>
              <a:rPr lang="en-US" altLang="ja-JP" sz="1400" dirty="0"/>
              <a:t>MAIL:ONCG.5100</a:t>
            </a:r>
            <a:r>
              <a:rPr lang="ja-JP" altLang="en-US" sz="1400" dirty="0"/>
              <a:t>＠</a:t>
            </a:r>
            <a:r>
              <a:rPr lang="en-US" altLang="ja-JP" sz="1400" dirty="0"/>
              <a:t>jeed.go.jp</a:t>
            </a:r>
            <a:endParaRPr kumimoji="1" lang="en-US" altLang="ja-JP" sz="1400" dirty="0"/>
          </a:p>
        </p:txBody>
      </p:sp>
      <p:sp>
        <p:nvSpPr>
          <p:cNvPr id="8" name="正方形/長方形 7"/>
          <p:cNvSpPr/>
          <p:nvPr/>
        </p:nvSpPr>
        <p:spPr>
          <a:xfrm>
            <a:off x="409655" y="8519423"/>
            <a:ext cx="3883441" cy="118522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100" dirty="0">
                <a:solidFill>
                  <a:schemeClr val="tx1"/>
                </a:solidFill>
              </a:rPr>
              <a:t>MEMO</a:t>
            </a:r>
            <a:r>
              <a:rPr lang="ja-JP" altLang="en-US" sz="1100" dirty="0">
                <a:solidFill>
                  <a:schemeClr val="tx1"/>
                </a:solidFill>
              </a:rPr>
              <a:t>（他に連絡事項があればご記入下さい）</a:t>
            </a:r>
          </a:p>
        </p:txBody>
      </p:sp>
      <p:pic>
        <p:nvPicPr>
          <p:cNvPr id="28" name="Picture 2" descr="C:\Users\gakumu01\Desktop\作業中（o▽o）\画像\新里　画像\02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-231576"/>
            <a:ext cx="234315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480" y="2297145"/>
            <a:ext cx="1756497" cy="1687612"/>
          </a:xfrm>
          <a:prstGeom prst="rect">
            <a:avLst/>
          </a:prstGeom>
        </p:spPr>
      </p:pic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482958"/>
              </p:ext>
            </p:extLst>
          </p:nvPr>
        </p:nvGraphicFramePr>
        <p:xfrm>
          <a:off x="415054" y="7760405"/>
          <a:ext cx="6115689" cy="6560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17250">
                  <a:extLst>
                    <a:ext uri="{9D8B030D-6E8A-4147-A177-3AD203B41FA5}">
                      <a16:colId xmlns:a16="http://schemas.microsoft.com/office/drawing/2014/main" val="1835544954"/>
                    </a:ext>
                  </a:extLst>
                </a:gridCol>
                <a:gridCol w="4498439">
                  <a:extLst>
                    <a:ext uri="{9D8B030D-6E8A-4147-A177-3AD203B41FA5}">
                      <a16:colId xmlns:a16="http://schemas.microsoft.com/office/drawing/2014/main" val="1375348912"/>
                    </a:ext>
                  </a:extLst>
                </a:gridCol>
              </a:tblGrid>
              <a:tr h="32803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当日の会場</a:t>
                      </a: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</a:rPr>
                        <a:t>沖縄能開大　　体育館</a:t>
                      </a: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299858"/>
                  </a:ext>
                </a:extLst>
              </a:tr>
              <a:tr h="32803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駐車場</a:t>
                      </a: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</a:rPr>
                        <a:t>参加決定した企業さまへご案内します。</a:t>
                      </a:r>
                    </a:p>
                  </a:txBody>
                  <a:tcPr marL="103541" marR="103541" marT="56085" marB="560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179890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19D6497-037C-46C2-12E6-709F5BDAAC6A}"/>
              </a:ext>
            </a:extLst>
          </p:cNvPr>
          <p:cNvSpPr/>
          <p:nvPr/>
        </p:nvSpPr>
        <p:spPr>
          <a:xfrm>
            <a:off x="6029169" y="192564"/>
            <a:ext cx="640191" cy="2574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1100" dirty="0">
                <a:solidFill>
                  <a:schemeClr val="tx1"/>
                </a:solidFill>
              </a:rPr>
              <a:t>様式１</a:t>
            </a:r>
          </a:p>
        </p:txBody>
      </p:sp>
    </p:spTree>
    <p:extLst>
      <p:ext uri="{BB962C8B-B14F-4D97-AF65-F5344CB8AC3E}">
        <p14:creationId xmlns:p14="http://schemas.microsoft.com/office/powerpoint/2010/main" val="1660640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254</Words>
  <Application>Microsoft Office PowerPoint</Application>
  <PresentationFormat>A4 210 x 297 mm</PresentationFormat>
  <Paragraphs>41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学務課 ユーザー1</dc:creator>
  <cp:lastModifiedBy>沖縄能開大　パートナー００２</cp:lastModifiedBy>
  <cp:revision>65</cp:revision>
  <cp:lastPrinted>2026-10-07T04:35:05Z</cp:lastPrinted>
  <dcterms:created xsi:type="dcterms:W3CDTF">2015-08-05T06:15:34Z</dcterms:created>
  <dcterms:modified xsi:type="dcterms:W3CDTF">2026-10-30T01:38:46Z</dcterms:modified>
</cp:coreProperties>
</file>